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72" r:id="rId3"/>
  </p:sldMasterIdLst>
  <p:sldIdLst>
    <p:sldId id="257" r:id="rId4"/>
    <p:sldId id="258" r:id="rId5"/>
    <p:sldId id="259" r:id="rId6"/>
    <p:sldId id="276" r:id="rId7"/>
    <p:sldId id="263" r:id="rId8"/>
    <p:sldId id="277" r:id="rId9"/>
    <p:sldId id="262" r:id="rId10"/>
    <p:sldId id="265" r:id="rId11"/>
    <p:sldId id="278" r:id="rId12"/>
    <p:sldId id="279" r:id="rId13"/>
    <p:sldId id="280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577"/>
    <a:srgbClr val="FFA411"/>
    <a:srgbClr val="E15524"/>
    <a:srgbClr val="182C2D"/>
    <a:srgbClr val="FFFFFF"/>
    <a:srgbClr val="B2BAB8"/>
    <a:srgbClr val="FA876A"/>
    <a:srgbClr val="FFA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1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5A568-734F-43AC-8477-6C74E8921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BD3CE1-181A-4B44-9FE2-1CE80F229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9C3A4D-4FF1-46B0-AD74-632267C29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A379C2-D904-4C2F-B4A2-247AE96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F3C0B0-E1F3-4825-945F-EBC4EA92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3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95777-D557-4459-8F3A-80635990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7727EC-02BE-4CA5-AC87-AD69FB216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8AD85D-8BC8-4D78-9BBA-31590E48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82394-0DFE-484D-9D75-C2875063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BD34CA-4A6A-46D9-817A-8AD0A8BD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3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1D2776-DC19-48B4-9BFD-15F0DDA25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0F5EE1-6F24-4252-9440-EDD0BD5E0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C090C5-77D8-4217-86B4-37CC7ED4C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7059E2-6A71-49B7-88A6-8759FF4C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6B0043-8204-4B90-973D-DAEFCD66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2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F7F7B-A3E0-429C-8A60-4C4BA1F9B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B9BE72-0AE4-46FB-A692-AA86EEA89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166EA-D0A4-49A4-AEFC-65600666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09A3CE-626C-473A-8FAE-8400B5BD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5C83FF-6428-4457-AF3A-C9F2030D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28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DFCEA-5F24-4D07-9A8F-E4A08A16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D10204-D2AC-4FF5-A9EB-2B33D856D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4A67AB-7EDF-48EA-A49D-3147DE31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BFFA86-E746-4F53-8EAC-5732C403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9C78D2-B0D9-4AE8-909C-D61FFA31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54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793EA-7ADE-4393-A745-01C58926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8BF995-9757-44B8-9EF4-532603DE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EBE1AB-78EB-4F66-9AEC-91F294F7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AB8CFF-6E04-4AD5-B442-B3FBC2D7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30E4F1-FE74-4187-8FCD-53B0D734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61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D8403-D157-41E1-B89D-F10A56D1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A4682-71CD-4853-9B23-CEF5FB0EB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A6261F-7C0D-4377-B6DD-674CEE5F8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31AC1-6641-431E-A2B8-9F886F29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E4FE2B-6049-42E4-8E33-00E5D62C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1BD06A-6C51-4A4A-8024-FA3DBF1E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92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759B5-9582-4B97-A580-152150D0C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04AC71-2B86-4EF0-9049-DC1ADA3C3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8856B67-DE76-4507-BD86-E5CE6BFDE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867A31-202A-4340-9B77-D5CF27AC1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CB6F60-9583-4577-8317-95A5AA58C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F227F84-8A74-48FB-9308-A4BFD023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416DAB-DCF7-4841-A46D-A9EB7335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0AB5ED4-9112-4F56-96A8-B5975DEC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79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9C178-364A-4264-B2B3-DC4F51BA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14D249-6B88-48BD-8549-454991D5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607FE2-3B07-4A85-A84F-FB46977C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C211AE-3AED-4FE6-9623-8C2B8F10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80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E59160-B692-45A8-B180-86915482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6CC466-015E-49E5-9519-E3E31279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ED2C9E-5EE6-4AA3-92D8-AF4E2AC9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155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AE3A4-8917-4698-A5EF-50DE7574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8AA498-0532-49AC-A0CD-49678175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5463FA-5B11-4327-B71E-7179CCD11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A5A032-8B73-482D-9FA2-F426F5B5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5C97CD-F608-46BF-84F7-97B072A9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8F2107-33D2-4746-8BDA-6BF1D484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06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ECD95-B6BE-4D50-9A98-4890227B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D8DB57-7BA3-413D-926A-920BFC09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CDD9D-6DC6-4802-B64D-33EDA9918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17165-5675-44A7-921B-06E66F8A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5B044-DDFE-4A4C-A79E-1D38CA0E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140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56EA-2414-461C-B691-76ABCA3E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D67906F-C944-4138-85CC-1A4C32790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49866A-CDBD-4BF0-9293-6295462C9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25D2D1-623F-4DE3-A2F7-F7B21EE4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81C388-B5CD-4AC2-A2E8-1049FB44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DC1FF4-89BD-49BE-B3D4-6D1405BE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78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A446A-57A6-4093-8144-470E03C4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C5077A-3DFD-4D6A-AA38-89BC80969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BF5EEA-93D3-47FB-B5FA-B84194C1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095F44-BB28-4253-8F6C-5D269C77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DFAD6D-DE69-4CD9-8A9D-DE3C87D9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174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B28B50-35F9-4A0C-A410-23C7E40B3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C11301-775C-4210-8899-EC0E8B805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755900-4572-4BC9-BC5D-2EDA9300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00A02F-CEBD-45BF-9E28-EEDEDE0D9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03302F-EBAA-455D-823B-7EA009BE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998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74C85-C90E-400E-9DD8-72CDF29B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99343C-99DA-4195-B410-7DBF82025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4B5EE4-5F64-43A7-90F5-B35B30A0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7EC7F-307B-4B2D-935D-56C0FEE6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D1310-E64C-4AA9-B973-2A302A41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458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93F5E-DC10-4F1D-AB4A-A461FC65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503B2E-ED36-434D-A620-6DC2A4E9B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325998-4065-4029-9B18-28C38B52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E8BDA-EE38-487D-92A5-315AA7D0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B23230-9362-46F8-B573-24A41508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972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73D9D-3C67-43B7-9BCF-BE883DDC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A77AD8-C232-4B99-98DC-D9B98308D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AE53A-71C9-46CD-A845-F0FB8E01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CC3C5C-8C4C-48FE-8DA7-8C26695E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79493D-1E04-4FE0-A659-086C0339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047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DA66E-43F3-4B99-A1AC-3A763411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E4D599-DB9D-43FC-9079-7006CFDC9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1182F14-9F1D-426F-93E6-DAD9779E1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64F57C-845E-4F12-9308-2C681F6C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47735D-18DE-49D0-93FD-E6E8CB3F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C4F69B-E711-4528-8F60-C42E669C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221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1AF8C-838A-4749-80C6-8253B51B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3FEDA-3F3C-4D64-9F50-5E684CFCB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4B87A7-F978-44CC-A79E-0C219E565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026582D-EBE2-463C-B678-06C239424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B19D4-4DB0-4F5C-9E38-B6FE5E08E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E57E855-44CB-4A01-8205-7AC6784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DEECC63-D551-4E09-B830-AE3190B3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A4BC06-53A7-4241-A2C2-B52FF395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412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BB34F-90D3-4D25-A4D8-B1036C36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8CEFEE-AEAE-4BF8-A441-43579A70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F461665-539E-4434-AD73-4D56AAC1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E8BE5B-DD03-4872-BC2F-E1C42AFE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607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883B442-826E-4349-B845-1CA7A05F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1C3933-E59C-4801-A271-1E1E3B4E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9D20B0-71F2-4002-BECB-EB2D794A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18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6685A-3124-4BB2-BA53-5FF2368CC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58C49-A107-4F2B-A32A-EB043B9D0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5232D9-BCDB-457A-801A-B2CE632D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4A28F3-15D7-471D-A685-E6DA1CF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D6326F-6DF0-48F3-831B-AE73AF37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3887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F51F3-83F6-41B6-82C8-2EA93961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14F04-E0A3-4380-A803-019791470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84759B-DBDB-42C8-97E0-B349BCEFD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A7C71A-B580-464E-BD7E-65E37405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21DB9B-ED0A-4344-8BBB-E626FEB3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257F8A-6519-447D-A76A-59DF586E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5974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C7315-9CCC-4124-BD2B-2F203822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D8C50B-A095-4EE2-B653-49B86A19B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7D54A1-A2CD-4E89-AA37-2C501BBE7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18BA7C-80FD-47A1-8A85-3CAC5B6B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BA8372-1E4A-44AB-A290-AB3B6D17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8562A0-573B-471B-A200-3F1B3824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805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4D2A2-BA56-4FBF-B113-6027B44F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280469-4AE6-43BF-8EE9-10D58B630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5FC7E-0B97-438B-83B3-80C55A7A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CF7EF2-6318-4DE2-8160-0BF6FD86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559362-42AA-44A9-956E-02BA553C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1017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4F5A3B-5D28-4465-AC4A-00BE4B19D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5B1447D-1416-432F-A66F-D7230560B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7EBADF-2FF3-4204-8E90-CF8C7530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39ADDE-CAD9-4469-A03F-54194F46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13B144-6961-45E1-ABB4-E7FC6DF0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565C7-78B3-40F1-979F-5A57CAD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A34D16-6B38-496F-96D3-CA25F2B94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63DFF5-8EEE-4A5C-B1CC-3E645EC9A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D2B9C-0E1D-4167-A2D5-9FA98E62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42D1A7-4F64-4BEA-848A-805CE101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BD5CA6-F990-4C14-9C47-1D814A3A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0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D082F-41BC-43DC-8754-A2AAAB79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E59EEF-61C4-444A-9C4E-5B4966649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E7C431-CECC-45BC-8818-DB8C9A350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C57F500-3B2F-4B5E-BBE1-F43F35ACF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9729B65-4B36-4B72-A473-993C5285F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37A818D-9567-402B-A8B4-EB394AB9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942BC06-2202-4B1B-BABF-FD227332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405787-D4D3-483B-A21E-82E5381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63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C2E2E-4A63-4499-9E9D-2A4CCD22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55F8FB-37DD-4F84-B432-3D92104C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58FED7-2076-4990-AB2F-2FA1A190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A36E34-768F-45D5-B138-230A9D70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9EA10EA-94B5-4F2C-9256-841B6DD8C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30FCE9-7298-465D-A612-7A7354C3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244C30-C936-4A17-A2C8-21D6666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6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A7C19-0521-4428-9664-434B5D0F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49783-7A0B-4A67-AE38-EC07DAAE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A42690-37C4-448E-8D3C-76CB13F09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CB28B56-6EA6-4161-A9B1-B53BC75C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476421-D979-4A7C-A8A8-9FFE9CD9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D0A9A5-BD4F-4163-9F7A-3A2F1CFD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2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D733E-FE69-4AB0-80C5-0BFD8ABC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967AD2F-7C51-459F-9BEA-B061098D7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4D37B5-9BCA-41C9-AD12-81B902DAE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AFF0D0-8896-4E17-8228-5821D550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B82620-5B18-4AAF-99A1-95E07FDE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AE6405-927D-4CE4-AF30-16F7A48B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47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928B7DB-FB9E-4C3A-AA02-A8C3A3FF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8A3953-6B31-4F00-A5CD-1D93AB818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6C740E-1CE2-4410-910B-CD226CDCB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74452C-0517-4C9E-AB74-097B712A3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690F57-BD22-4A08-9986-C53103CC3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441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A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2D38D4-37CE-4A93-9C3B-C62999B1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CF6F1E-A46E-46F2-87E6-1CE4828C9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52EF18-B3BA-43EC-9F32-559237FD4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CB03C3-872C-409E-A9CD-DEF6A1457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73D679-A944-4998-A4E1-905B659DC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0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9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267112-8610-462E-BFD4-7CC9DD2B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B44CDD-4D02-422E-B673-514438823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30FA0D-1786-411F-9E2F-297A468A9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B645C5-C663-43A4-B29D-80E65D3B0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15BDA-AE6C-49DB-9E52-4A5B3D71B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47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.png"/><Relationship Id="rId11" Type="http://schemas.openxmlformats.org/officeDocument/2006/relationships/image" Target="../media/image4.png"/><Relationship Id="rId5" Type="http://schemas.openxmlformats.org/officeDocument/2006/relationships/image" Target="../media/image68.png"/><Relationship Id="rId10" Type="http://schemas.openxmlformats.org/officeDocument/2006/relationships/image" Target="../media/image55.svg"/><Relationship Id="rId4" Type="http://schemas.openxmlformats.org/officeDocument/2006/relationships/image" Target="../media/image67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sv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0F156804-EBCE-405B-93DD-CE009150D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9360" y="-4369235"/>
            <a:ext cx="14472979" cy="14643969"/>
          </a:xfrm>
          <a:prstGeom prst="rect">
            <a:avLst/>
          </a:prstGeom>
        </p:spPr>
      </p:pic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63D75481-DAE3-45EE-BA41-7BD8A0E40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40" y="2000250"/>
            <a:ext cx="228752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0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97E1B04B-2415-4636-AEC2-054C99E07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20" y="0"/>
            <a:ext cx="9696450" cy="6858000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511FB1A9-8D6B-469C-9EDD-C74B2316E1E3}"/>
              </a:ext>
            </a:extLst>
          </p:cNvPr>
          <p:cNvSpPr txBox="1">
            <a:spLocks/>
          </p:cNvSpPr>
          <p:nvPr/>
        </p:nvSpPr>
        <p:spPr>
          <a:xfrm>
            <a:off x="838200" y="924588"/>
            <a:ext cx="4270829" cy="500882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solidFill>
                  <a:srgbClr val="FFFFFF"/>
                </a:solidFill>
              </a:rPr>
              <a:t>Frontend</a:t>
            </a:r>
            <a:endParaRPr lang="pt-BR" b="1" dirty="0">
              <a:solidFill>
                <a:srgbClr val="FFFFFF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2A1681B-0C46-41CF-B266-EB29ED5D5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498" y="1636145"/>
            <a:ext cx="1386934" cy="1386934"/>
          </a:xfrm>
          <a:prstGeom prst="rect">
            <a:avLst/>
          </a:prstGeom>
        </p:spPr>
      </p:pic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B286F91-C247-4A96-8122-A35FC9C02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988" y="3695235"/>
            <a:ext cx="1415624" cy="1460564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6A7B1474-8E78-4831-90FE-C23BFD96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34364"/>
            <a:ext cx="1427490" cy="1427488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833565F6-79D1-4F33-8E95-5D80AFBE2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00" y="88900"/>
            <a:ext cx="1423114" cy="1423114"/>
          </a:xfrm>
          <a:prstGeom prst="rect">
            <a:avLst/>
          </a:prstGeom>
        </p:spPr>
      </p:pic>
      <p:pic>
        <p:nvPicPr>
          <p:cNvPr id="25" name="Imagem 24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4CFB931F-0A3B-4CFC-9BBB-B3E768CE5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79" y="4078329"/>
            <a:ext cx="1537780" cy="1537780"/>
          </a:xfrm>
          <a:prstGeom prst="rect">
            <a:avLst/>
          </a:prstGeom>
        </p:spPr>
      </p:pic>
      <p:pic>
        <p:nvPicPr>
          <p:cNvPr id="27" name="Imagem 26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3CE561D7-C4A8-4136-A933-7E97469B8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410" y="4696490"/>
            <a:ext cx="1131002" cy="1131002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4E047A0D-8834-420E-BC41-D0C5392DA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93" y="924588"/>
            <a:ext cx="2424842" cy="2416942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42C99DC-626B-4A84-BC79-FEEB0A690D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Forma&#10;&#10;Descrição gerada automaticamente">
            <a:extLst>
              <a:ext uri="{FF2B5EF4-FFF2-40B4-BE49-F238E27FC236}">
                <a16:creationId xmlns:a16="http://schemas.microsoft.com/office/drawing/2014/main" id="{BAC81693-82E4-485D-87D9-EE32266E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73" y="750714"/>
            <a:ext cx="6631432" cy="81269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D4B231D-1D72-433F-A87E-F08C769FA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89" y="1358834"/>
            <a:ext cx="1498598" cy="1498598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3AD5C9CA-C561-4760-86F5-2212FD116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93" y="1358834"/>
            <a:ext cx="1498598" cy="1498598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C047399-5744-477E-B45E-BC60707DA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91" y="1358834"/>
            <a:ext cx="1498598" cy="1498598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609F146-F361-4639-842F-3038FA510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599" y="2867311"/>
            <a:ext cx="1498598" cy="1498598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781611AE-2829-4005-8F71-DD465F359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95" y="2857432"/>
            <a:ext cx="1498598" cy="1498598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EA010F29-AA4C-49F5-8AAB-66D0FEFC8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93" y="2857432"/>
            <a:ext cx="1498598" cy="1498598"/>
          </a:xfrm>
          <a:prstGeom prst="rect">
            <a:avLst/>
          </a:prstGeom>
        </p:spPr>
      </p:pic>
      <p:pic>
        <p:nvPicPr>
          <p:cNvPr id="15" name="Imagem 14" descr="Uma imagem contendo Logotipo&#10;&#10;Descrição gerada automaticamente">
            <a:extLst>
              <a:ext uri="{FF2B5EF4-FFF2-40B4-BE49-F238E27FC236}">
                <a16:creationId xmlns:a16="http://schemas.microsoft.com/office/drawing/2014/main" id="{46E40DB5-D361-4BE8-B339-891D3E85A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94" y="2867311"/>
            <a:ext cx="1498598" cy="1498598"/>
          </a:xfrm>
          <a:prstGeom prst="rect">
            <a:avLst/>
          </a:prstGeom>
        </p:spPr>
      </p:pic>
      <p:pic>
        <p:nvPicPr>
          <p:cNvPr id="17" name="Imagem 16" descr="Uma imagem contendo Logotipo&#10;&#10;Descrição gerada automaticamente">
            <a:extLst>
              <a:ext uri="{FF2B5EF4-FFF2-40B4-BE49-F238E27FC236}">
                <a16:creationId xmlns:a16="http://schemas.microsoft.com/office/drawing/2014/main" id="{F004E537-F092-451D-8584-2C8D89866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599" y="1358834"/>
            <a:ext cx="1498598" cy="1498598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09B0610E-95B3-4C4D-BFCF-906C6ADEC7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93" y="4372352"/>
            <a:ext cx="1498598" cy="1498598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30B52614-AB62-45CD-ACEA-7ADCC99BA4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97" y="4375788"/>
            <a:ext cx="1498598" cy="1498598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AE738E5A-5C4B-46E3-89FC-21C9981076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197" y="5263376"/>
            <a:ext cx="1419406" cy="1462048"/>
          </a:xfrm>
          <a:prstGeom prst="rect">
            <a:avLst/>
          </a:prstGeom>
        </p:spPr>
      </p:pic>
      <p:pic>
        <p:nvPicPr>
          <p:cNvPr id="25" name="Imagem 2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F89F85F9-D6EA-4846-8B5D-1BE6BA4833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02" y="4029218"/>
            <a:ext cx="462980" cy="462980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id="{D909825A-C24B-4184-AAF5-50D8031DBF68}"/>
              </a:ext>
            </a:extLst>
          </p:cNvPr>
          <p:cNvSpPr txBox="1">
            <a:spLocks/>
          </p:cNvSpPr>
          <p:nvPr/>
        </p:nvSpPr>
        <p:spPr>
          <a:xfrm>
            <a:off x="838200" y="2066547"/>
            <a:ext cx="4270829" cy="18867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  <a:effectLst/>
              </a:rPr>
              <a:t>Outras</a:t>
            </a:r>
            <a:br>
              <a:rPr lang="pt-BR" sz="4000" b="1" dirty="0">
                <a:solidFill>
                  <a:schemeClr val="bg1"/>
                </a:solidFill>
                <a:effectLst/>
              </a:rPr>
            </a:br>
            <a:r>
              <a:rPr lang="pt-BR" sz="4000" b="1" dirty="0">
                <a:solidFill>
                  <a:schemeClr val="bg1"/>
                </a:solidFill>
                <a:effectLst/>
              </a:rPr>
              <a:t>tecnologias</a:t>
            </a:r>
            <a:br>
              <a:rPr lang="pt-BR" sz="4000" b="1" dirty="0">
                <a:solidFill>
                  <a:schemeClr val="bg1"/>
                </a:solidFill>
                <a:effectLst/>
              </a:rPr>
            </a:br>
            <a:r>
              <a:rPr lang="pt-BR" sz="4000" b="1" dirty="0">
                <a:solidFill>
                  <a:schemeClr val="bg1"/>
                </a:solidFill>
                <a:effectLst/>
              </a:rPr>
              <a:t>que utilizamos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9CFD5DD8-FB99-46CE-B547-17472D9FE727}"/>
              </a:ext>
            </a:extLst>
          </p:cNvPr>
          <p:cNvSpPr txBox="1">
            <a:spLocks/>
          </p:cNvSpPr>
          <p:nvPr/>
        </p:nvSpPr>
        <p:spPr>
          <a:xfrm>
            <a:off x="838200" y="3936930"/>
            <a:ext cx="10515600" cy="17544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FFFFFF"/>
                </a:solidFill>
              </a:rPr>
              <a:t>E a lista só cresce!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80A528BE-CE38-4E0B-95CE-7844DCE8AD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9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3493E03-702B-4F6F-A078-7278B8214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FB96A38-2532-41D0-8DC7-0BEF66B41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001" y="4642573"/>
            <a:ext cx="3835398" cy="3935554"/>
          </a:xfrm>
          <a:prstGeom prst="rect">
            <a:avLst/>
          </a:prstGeom>
        </p:spPr>
      </p:pic>
      <p:pic>
        <p:nvPicPr>
          <p:cNvPr id="7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29FCBF5-C1D5-4F66-932C-E87D7EC2D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54" y="200046"/>
            <a:ext cx="4837618" cy="4315416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E6D1E63-C63C-475C-9D28-07C1E08F0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90" y="731575"/>
            <a:ext cx="8623109" cy="61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BF60C57-660B-44E1-80E1-5BC7E8E3E7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5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7230BE8B-E45A-4D72-A1C9-CE4610546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0" y="1603032"/>
            <a:ext cx="14224000" cy="4700442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A35600BD-752F-496D-93AF-17EE1B7C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925" y="5298698"/>
            <a:ext cx="2227824" cy="2286000"/>
          </a:xfrm>
          <a:prstGeom prst="rect">
            <a:avLst/>
          </a:prstGeom>
        </p:spPr>
      </p:pic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7B8DED5-616F-42FB-BDBF-9902B89CD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3" y="1814407"/>
            <a:ext cx="5403274" cy="330200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B84B3ADC-026E-4432-9234-4B4D66DC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4" y="2548891"/>
            <a:ext cx="4803834" cy="2642796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3FF3B28-4853-4BFA-8ABA-54771B18C989}"/>
              </a:ext>
            </a:extLst>
          </p:cNvPr>
          <p:cNvCxnSpPr>
            <a:cxnSpLocks/>
          </p:cNvCxnSpPr>
          <p:nvPr/>
        </p:nvCxnSpPr>
        <p:spPr>
          <a:xfrm flipH="1">
            <a:off x="6096000" y="2516151"/>
            <a:ext cx="29029" cy="2708275"/>
          </a:xfrm>
          <a:prstGeom prst="line">
            <a:avLst/>
          </a:prstGeom>
          <a:ln>
            <a:solidFill>
              <a:srgbClr val="B2B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14A67B2-B3AE-45C9-989B-E65C6AA52E8A}"/>
              </a:ext>
            </a:extLst>
          </p:cNvPr>
          <p:cNvSpPr txBox="1">
            <a:spLocks/>
          </p:cNvSpPr>
          <p:nvPr/>
        </p:nvSpPr>
        <p:spPr>
          <a:xfrm>
            <a:off x="755304" y="629445"/>
            <a:ext cx="11131896" cy="8076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FFFF"/>
                </a:solidFill>
                <a:effectLst/>
              </a:rPr>
              <a:t>Desafios &amp; Soluções</a:t>
            </a:r>
            <a:endParaRPr lang="pt-BR" sz="4000" b="1" dirty="0">
              <a:solidFill>
                <a:srgbClr val="FFFFFF"/>
              </a:solidFill>
            </a:endParaRP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40024225-F9D3-46D0-8D0C-D6961019C7BE}"/>
              </a:ext>
            </a:extLst>
          </p:cNvPr>
          <p:cNvSpPr txBox="1">
            <a:spLocks/>
          </p:cNvSpPr>
          <p:nvPr/>
        </p:nvSpPr>
        <p:spPr>
          <a:xfrm>
            <a:off x="755304" y="1801971"/>
            <a:ext cx="10515600" cy="5545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182C2D"/>
                </a:solidFill>
              </a:rPr>
              <a:t>Organização + Divisão de Tarefas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C717B05-EB3D-44BA-9FA5-9393164C2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6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4636FF-616E-43FF-A3B8-192B9BE9B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" t="25562" r="79751" b="16650"/>
          <a:stretch/>
        </p:blipFill>
        <p:spPr>
          <a:xfrm>
            <a:off x="1009266" y="2001366"/>
            <a:ext cx="2341880" cy="3961240"/>
          </a:xfrm>
          <a:prstGeom prst="rect">
            <a:avLst/>
          </a:prstGeom>
        </p:spPr>
      </p:pic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41D6F44A-BEAC-460C-B604-7824DCCEE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7" t="29426" r="597" b="33422"/>
          <a:stretch/>
        </p:blipFill>
        <p:spPr>
          <a:xfrm>
            <a:off x="4341320" y="1158028"/>
            <a:ext cx="2815999" cy="5273553"/>
          </a:xfrm>
          <a:prstGeom prst="rect">
            <a:avLst/>
          </a:prstGeom>
        </p:spPr>
      </p:pic>
      <p:pic>
        <p:nvPicPr>
          <p:cNvPr id="4" name="Imagem 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03CA28A-29E7-4C5B-A13B-5457981C3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4" t="30914" r="26815" b="50000"/>
          <a:stretch/>
        </p:blipFill>
        <p:spPr>
          <a:xfrm>
            <a:off x="7769492" y="1823992"/>
            <a:ext cx="3986932" cy="3941623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C229ED6-FCC0-4DEA-B670-8A5BBC6730F5}"/>
              </a:ext>
            </a:extLst>
          </p:cNvPr>
          <p:cNvSpPr/>
          <p:nvPr/>
        </p:nvSpPr>
        <p:spPr>
          <a:xfrm>
            <a:off x="944023" y="2191205"/>
            <a:ext cx="2413000" cy="8763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746BBBE-8228-4968-9413-8D18AB52FC39}"/>
              </a:ext>
            </a:extLst>
          </p:cNvPr>
          <p:cNvSpPr/>
          <p:nvPr/>
        </p:nvSpPr>
        <p:spPr>
          <a:xfrm>
            <a:off x="4542819" y="2191205"/>
            <a:ext cx="2413000" cy="376612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1D5DFC-0321-463C-B351-6AEB3BBA3B67}"/>
              </a:ext>
            </a:extLst>
          </p:cNvPr>
          <p:cNvSpPr/>
          <p:nvPr/>
        </p:nvSpPr>
        <p:spPr>
          <a:xfrm>
            <a:off x="911275" y="2966618"/>
            <a:ext cx="2413000" cy="368301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7168621-BC62-4F3C-9B98-E66B56FE09B6}"/>
              </a:ext>
            </a:extLst>
          </p:cNvPr>
          <p:cNvSpPr/>
          <p:nvPr/>
        </p:nvSpPr>
        <p:spPr>
          <a:xfrm>
            <a:off x="4535126" y="2529717"/>
            <a:ext cx="2413000" cy="376612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6796504-36F6-4F7F-A843-EF80CE8B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814" y="4106524"/>
            <a:ext cx="207169" cy="92869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2ECE5EF7-4FD9-47D1-93A3-E7D5EE90BDAA}"/>
              </a:ext>
            </a:extLst>
          </p:cNvPr>
          <p:cNvSpPr/>
          <p:nvPr/>
        </p:nvSpPr>
        <p:spPr>
          <a:xfrm>
            <a:off x="938146" y="3358016"/>
            <a:ext cx="2413000" cy="368301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A102ED2-1AF0-428A-8B5A-9FFD02922AD9}"/>
              </a:ext>
            </a:extLst>
          </p:cNvPr>
          <p:cNvSpPr/>
          <p:nvPr/>
        </p:nvSpPr>
        <p:spPr>
          <a:xfrm>
            <a:off x="7557417" y="1969830"/>
            <a:ext cx="4419600" cy="3104275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1934819-DE2A-40C8-BED2-C50756650CBD}"/>
              </a:ext>
            </a:extLst>
          </p:cNvPr>
          <p:cNvSpPr/>
          <p:nvPr/>
        </p:nvSpPr>
        <p:spPr>
          <a:xfrm>
            <a:off x="887700" y="4016828"/>
            <a:ext cx="2413000" cy="368301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86A0FE3-1A4C-49DF-BA74-18FE8E56F5A1}"/>
              </a:ext>
            </a:extLst>
          </p:cNvPr>
          <p:cNvSpPr/>
          <p:nvPr/>
        </p:nvSpPr>
        <p:spPr>
          <a:xfrm>
            <a:off x="4016942" y="3981986"/>
            <a:ext cx="3319882" cy="183156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655A9E5-52ED-4E33-803A-CD9C83CF5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40C03E2-56A6-4299-B596-D0D0D907B71B}"/>
              </a:ext>
            </a:extLst>
          </p:cNvPr>
          <p:cNvSpPr txBox="1">
            <a:spLocks/>
          </p:cNvSpPr>
          <p:nvPr/>
        </p:nvSpPr>
        <p:spPr>
          <a:xfrm>
            <a:off x="755304" y="382704"/>
            <a:ext cx="11131896" cy="8076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FFFF"/>
                </a:solidFill>
                <a:effectLst/>
              </a:rPr>
              <a:t>Próximos passos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5AD915C2-CF11-4C5E-8585-EA7BC1913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6860" y="294998"/>
            <a:ext cx="1110266" cy="11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96F57FD2-759A-43C0-A7E9-9F477DFA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2" y="1651725"/>
            <a:ext cx="2121868" cy="3084286"/>
          </a:xfrm>
          <a:prstGeom prst="rect">
            <a:avLst/>
          </a:prstGeom>
        </p:spPr>
      </p:pic>
      <p:pic>
        <p:nvPicPr>
          <p:cNvPr id="50" name="Imagem 49" descr="Menino sorrindo posando para foto&#10;&#10;Descrição gerada automaticamente">
            <a:extLst>
              <a:ext uri="{FF2B5EF4-FFF2-40B4-BE49-F238E27FC236}">
                <a16:creationId xmlns:a16="http://schemas.microsoft.com/office/drawing/2014/main" id="{7D9401CA-3478-4D85-A220-88084D2D4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78" y="1651725"/>
            <a:ext cx="2121868" cy="3084286"/>
          </a:xfrm>
          <a:prstGeom prst="rect">
            <a:avLst/>
          </a:prstGeom>
        </p:spPr>
      </p:pic>
      <p:pic>
        <p:nvPicPr>
          <p:cNvPr id="52" name="Imagem 51" descr="Homem com óculos de grau&#10;&#10;Descrição gerada automaticamente">
            <a:extLst>
              <a:ext uri="{FF2B5EF4-FFF2-40B4-BE49-F238E27FC236}">
                <a16:creationId xmlns:a16="http://schemas.microsoft.com/office/drawing/2014/main" id="{BFF12D7D-617B-4841-8F11-FEBAD4996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74" y="1651725"/>
            <a:ext cx="2121868" cy="3084286"/>
          </a:xfrm>
          <a:prstGeom prst="rect">
            <a:avLst/>
          </a:prstGeom>
        </p:spPr>
      </p:pic>
      <p:pic>
        <p:nvPicPr>
          <p:cNvPr id="54" name="Imagem 53" descr="Rosto de homem sorrindo&#10;&#10;Descrição gerada automaticamente">
            <a:extLst>
              <a:ext uri="{FF2B5EF4-FFF2-40B4-BE49-F238E27FC236}">
                <a16:creationId xmlns:a16="http://schemas.microsoft.com/office/drawing/2014/main" id="{B62E1E23-9AFB-4F22-9241-C07662CA6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70" y="1651725"/>
            <a:ext cx="2121868" cy="3084286"/>
          </a:xfrm>
          <a:prstGeom prst="rect">
            <a:avLst/>
          </a:prstGeom>
        </p:spPr>
      </p:pic>
      <p:pic>
        <p:nvPicPr>
          <p:cNvPr id="56" name="Imagem 55" descr="Rosto de mulher sorrindo&#10;&#10;Descrição gerada automaticamente">
            <a:extLst>
              <a:ext uri="{FF2B5EF4-FFF2-40B4-BE49-F238E27FC236}">
                <a16:creationId xmlns:a16="http://schemas.microsoft.com/office/drawing/2014/main" id="{54197DAD-93D4-4418-8500-6A12349DA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66" y="1651725"/>
            <a:ext cx="2121868" cy="3084286"/>
          </a:xfrm>
          <a:prstGeom prst="rect">
            <a:avLst/>
          </a:prstGeom>
        </p:spPr>
      </p:pic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1294BD7-56B2-49CF-B47E-56D6396195B4}"/>
              </a:ext>
            </a:extLst>
          </p:cNvPr>
          <p:cNvGrpSpPr/>
          <p:nvPr/>
        </p:nvGrpSpPr>
        <p:grpSpPr>
          <a:xfrm>
            <a:off x="425932" y="4736011"/>
            <a:ext cx="2243426" cy="1076438"/>
            <a:chOff x="417224" y="4971143"/>
            <a:chExt cx="2243426" cy="1076438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707E59E-1245-42BA-9599-6C8347C52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2705CFB5-DFD1-4971-AEB1-051067E1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58" name="Espaço Reservado para Conteúdo 2">
              <a:extLst>
                <a:ext uri="{FF2B5EF4-FFF2-40B4-BE49-F238E27FC236}">
                  <a16:creationId xmlns:a16="http://schemas.microsoft.com/office/drawing/2014/main" id="{EB47BC12-EDE7-4A5B-83D1-F648B78CA6EF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</a:t>
              </a:r>
              <a:r>
                <a:rPr lang="pt-BR" sz="2000" dirty="0" err="1">
                  <a:effectLst/>
                </a:rPr>
                <a:t>BarbaraEMCandido</a:t>
              </a:r>
              <a:r>
                <a:rPr lang="pt-BR" sz="2000" dirty="0">
                  <a:effectLst/>
                </a:rPr>
                <a:t>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59" name="Espaço Reservado para Conteúdo 2">
              <a:extLst>
                <a:ext uri="{FF2B5EF4-FFF2-40B4-BE49-F238E27FC236}">
                  <a16:creationId xmlns:a16="http://schemas.microsoft.com/office/drawing/2014/main" id="{9A9CD8A0-F794-49D7-916E-A40EDDB604BE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Bárbara Cândido</a:t>
              </a:r>
              <a:endParaRPr lang="pt-BR" sz="1600" b="1" dirty="0">
                <a:solidFill>
                  <a:srgbClr val="182C2D"/>
                </a:solidFill>
                <a:latin typeface="+mj-lt"/>
              </a:endParaRPr>
            </a:p>
          </p:txBody>
        </p:sp>
        <p:sp>
          <p:nvSpPr>
            <p:cNvPr id="60" name="Espaço Reservado para Conteúdo 2">
              <a:extLst>
                <a:ext uri="{FF2B5EF4-FFF2-40B4-BE49-F238E27FC236}">
                  <a16:creationId xmlns:a16="http://schemas.microsoft.com/office/drawing/2014/main" id="{90EBB835-AB37-4829-84D3-AA84C5DD85C0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/in/</a:t>
              </a:r>
              <a:r>
                <a:rPr lang="pt-BR" sz="2000" dirty="0" err="1">
                  <a:effectLst/>
                </a:rPr>
                <a:t>bemcandido</a:t>
              </a:r>
              <a:r>
                <a:rPr lang="pt-BR" sz="2000" dirty="0">
                  <a:effectLst/>
                </a:rPr>
                <a:t>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236DBCC3-FA14-4116-8E51-040BC6C15109}"/>
              </a:ext>
            </a:extLst>
          </p:cNvPr>
          <p:cNvGrpSpPr/>
          <p:nvPr/>
        </p:nvGrpSpPr>
        <p:grpSpPr>
          <a:xfrm>
            <a:off x="2673832" y="4736011"/>
            <a:ext cx="2243426" cy="1076438"/>
            <a:chOff x="417224" y="4971143"/>
            <a:chExt cx="2243426" cy="1076438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E62CACC6-C1F6-4C56-90FA-D5F1282BA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7E0931B5-A929-4E40-8EDC-FD5F2425E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65" name="Espaço Reservado para Conteúdo 2">
              <a:extLst>
                <a:ext uri="{FF2B5EF4-FFF2-40B4-BE49-F238E27FC236}">
                  <a16:creationId xmlns:a16="http://schemas.microsoft.com/office/drawing/2014/main" id="{86E8664D-F08B-4DE7-AE48-766B4A571000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</a:t>
              </a:r>
              <a:r>
                <a:rPr lang="pt-BR" sz="2000" dirty="0" err="1">
                  <a:effectLst/>
                </a:rPr>
                <a:t>coelhodiana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66" name="Espaço Reservado para Conteúdo 2">
              <a:extLst>
                <a:ext uri="{FF2B5EF4-FFF2-40B4-BE49-F238E27FC236}">
                  <a16:creationId xmlns:a16="http://schemas.microsoft.com/office/drawing/2014/main" id="{6380F60C-23EF-4845-9F9C-8FA6501E74E2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Diana Coelho</a:t>
              </a:r>
              <a:endParaRPr lang="pt-BR" sz="1600" b="1" dirty="0">
                <a:solidFill>
                  <a:srgbClr val="182C2D"/>
                </a:solidFill>
                <a:latin typeface="+mj-lt"/>
              </a:endParaRPr>
            </a:p>
          </p:txBody>
        </p:sp>
        <p:sp>
          <p:nvSpPr>
            <p:cNvPr id="67" name="Espaço Reservado para Conteúdo 2">
              <a:extLst>
                <a:ext uri="{FF2B5EF4-FFF2-40B4-BE49-F238E27FC236}">
                  <a16:creationId xmlns:a16="http://schemas.microsoft.com/office/drawing/2014/main" id="{35A32F42-2A9F-4120-ADAA-516A898F2249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/in/coelhodiana04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513727D-3B78-4756-925B-C45751954ADA}"/>
              </a:ext>
            </a:extLst>
          </p:cNvPr>
          <p:cNvGrpSpPr/>
          <p:nvPr/>
        </p:nvGrpSpPr>
        <p:grpSpPr>
          <a:xfrm>
            <a:off x="4947132" y="4736011"/>
            <a:ext cx="2243426" cy="1464492"/>
            <a:chOff x="417224" y="4971143"/>
            <a:chExt cx="2243426" cy="1464492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D3E72247-EC3A-4B8B-90AA-3608B66B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E0DC44A4-6824-4862-93BB-8FE83058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72" name="Espaço Reservado para Conteúdo 2">
              <a:extLst>
                <a:ext uri="{FF2B5EF4-FFF2-40B4-BE49-F238E27FC236}">
                  <a16:creationId xmlns:a16="http://schemas.microsoft.com/office/drawing/2014/main" id="{258399E4-06AF-4BB5-8DC7-E91847068114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</a:t>
              </a:r>
              <a:r>
                <a:rPr lang="pt-BR" sz="2000" dirty="0" err="1">
                  <a:effectLst/>
                </a:rPr>
                <a:t>mastruzz</a:t>
              </a:r>
              <a:r>
                <a:rPr lang="pt-BR" sz="2000" dirty="0">
                  <a:effectLst/>
                </a:rPr>
                <a:t>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73" name="Espaço Reservado para Conteúdo 2">
              <a:extLst>
                <a:ext uri="{FF2B5EF4-FFF2-40B4-BE49-F238E27FC236}">
                  <a16:creationId xmlns:a16="http://schemas.microsoft.com/office/drawing/2014/main" id="{111FB424-4F3D-4D0F-91CD-04F81F8EDB7F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Mateus Oliveira</a:t>
              </a:r>
            </a:p>
          </p:txBody>
        </p:sp>
        <p:sp>
          <p:nvSpPr>
            <p:cNvPr id="74" name="Espaço Reservado para Conteúdo 2">
              <a:extLst>
                <a:ext uri="{FF2B5EF4-FFF2-40B4-BE49-F238E27FC236}">
                  <a16:creationId xmlns:a16="http://schemas.microsoft.com/office/drawing/2014/main" id="{47DD8A6E-1841-4397-80A2-960C90BDE6BE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4"/>
              <a:ext cx="1859642" cy="707141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000" dirty="0">
                  <a:effectLst/>
                </a:rPr>
                <a:t>/in/</a:t>
              </a:r>
              <a:r>
                <a:rPr lang="pt-BR" sz="1000" dirty="0" err="1">
                  <a:effectLst/>
                </a:rPr>
                <a:t>mateus</a:t>
              </a:r>
              <a:r>
                <a:rPr lang="pt-BR" sz="1000" dirty="0">
                  <a:effectLst/>
                </a:rPr>
                <a:t>-oliveira</a:t>
              </a:r>
              <a:br>
                <a:rPr lang="pt-BR" sz="1000" dirty="0">
                  <a:effectLst/>
                </a:rPr>
              </a:br>
              <a:r>
                <a:rPr lang="pt-BR" sz="1000" dirty="0">
                  <a:effectLst/>
                </a:rPr>
                <a:t>-a6238b18a/ </a:t>
              </a:r>
              <a:endParaRPr lang="pt-BR" sz="1000" dirty="0">
                <a:solidFill>
                  <a:srgbClr val="182C2D"/>
                </a:solidFill>
              </a:endParaRP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049821E-2BB0-4ABE-8766-9E0B204A8FA0}"/>
              </a:ext>
            </a:extLst>
          </p:cNvPr>
          <p:cNvGrpSpPr/>
          <p:nvPr/>
        </p:nvGrpSpPr>
        <p:grpSpPr>
          <a:xfrm>
            <a:off x="7211360" y="4736011"/>
            <a:ext cx="2243426" cy="1299029"/>
            <a:chOff x="417224" y="4971143"/>
            <a:chExt cx="2243426" cy="1299029"/>
          </a:xfrm>
        </p:grpSpPr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CCE01E2B-EF1C-4973-A76D-F511F1E24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9DC446F2-0CEC-4067-B0E2-59D31DE6C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78" name="Espaço Reservado para Conteúdo 2">
              <a:extLst>
                <a:ext uri="{FF2B5EF4-FFF2-40B4-BE49-F238E27FC236}">
                  <a16:creationId xmlns:a16="http://schemas.microsoft.com/office/drawing/2014/main" id="{B70D334E-0E20-434A-A9D3-4D1423E65CCE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</a:t>
              </a:r>
              <a:r>
                <a:rPr lang="pt-BR" sz="2000" dirty="0" err="1">
                  <a:effectLst/>
                </a:rPr>
                <a:t>PauloNegri</a:t>
              </a:r>
              <a:r>
                <a:rPr lang="pt-BR" sz="2000" dirty="0">
                  <a:effectLst/>
                </a:rPr>
                <a:t>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79" name="Espaço Reservado para Conteúdo 2">
              <a:extLst>
                <a:ext uri="{FF2B5EF4-FFF2-40B4-BE49-F238E27FC236}">
                  <a16:creationId xmlns:a16="http://schemas.microsoft.com/office/drawing/2014/main" id="{9C2574A4-BD61-49FF-9750-8BF313F9A1C7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Paulo Negri</a:t>
              </a:r>
            </a:p>
          </p:txBody>
        </p:sp>
        <p:sp>
          <p:nvSpPr>
            <p:cNvPr id="80" name="Espaço Reservado para Conteúdo 2">
              <a:extLst>
                <a:ext uri="{FF2B5EF4-FFF2-40B4-BE49-F238E27FC236}">
                  <a16:creationId xmlns:a16="http://schemas.microsoft.com/office/drawing/2014/main" id="{7F72C5C3-2FCA-47B2-8DE1-8286D4A85D1A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5"/>
              <a:ext cx="1859642" cy="541677"/>
            </a:xfrm>
            <a:prstGeom prst="rect">
              <a:avLst/>
            </a:prstGeom>
          </p:spPr>
          <p:txBody>
            <a:bodyPr anchor="ctr">
              <a:normAutofit fontScale="4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dirty="0">
                  <a:effectLst/>
                </a:rPr>
                <a:t>/in/</a:t>
              </a:r>
              <a:r>
                <a:rPr lang="pt-BR" dirty="0" err="1">
                  <a:effectLst/>
                </a:rPr>
                <a:t>paulo</a:t>
              </a:r>
              <a:r>
                <a:rPr lang="pt-BR" dirty="0">
                  <a:effectLst/>
                </a:rPr>
                <a:t>-Negri</a:t>
              </a:r>
              <a:br>
                <a:rPr lang="pt-BR" dirty="0">
                  <a:effectLst/>
                </a:rPr>
              </a:br>
              <a:r>
                <a:rPr lang="pt-BR" dirty="0">
                  <a:effectLst/>
                </a:rPr>
                <a:t>-8a3baa1a8/ </a:t>
              </a:r>
              <a:endParaRPr lang="pt-BR" dirty="0"/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293B41D0-EAB3-498E-814E-DB3E799CB03C}"/>
              </a:ext>
            </a:extLst>
          </p:cNvPr>
          <p:cNvGrpSpPr/>
          <p:nvPr/>
        </p:nvGrpSpPr>
        <p:grpSpPr>
          <a:xfrm>
            <a:off x="9527840" y="4736011"/>
            <a:ext cx="2243426" cy="1076438"/>
            <a:chOff x="417224" y="4971143"/>
            <a:chExt cx="2243426" cy="1076438"/>
          </a:xfrm>
        </p:grpSpPr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46EC78C6-D9B7-461D-A32E-C64D561D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259BF7A9-D946-4097-B389-1FFA47159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84" name="Espaço Reservado para Conteúdo 2">
              <a:extLst>
                <a:ext uri="{FF2B5EF4-FFF2-40B4-BE49-F238E27FC236}">
                  <a16:creationId xmlns:a16="http://schemas.microsoft.com/office/drawing/2014/main" id="{38018411-38A5-403F-8353-D70522533621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/Rafyy2102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85" name="Espaço Reservado para Conteúdo 2">
              <a:extLst>
                <a:ext uri="{FF2B5EF4-FFF2-40B4-BE49-F238E27FC236}">
                  <a16:creationId xmlns:a16="http://schemas.microsoft.com/office/drawing/2014/main" id="{A1DD7457-004A-4C4B-916F-D61AD4AD8DB0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Rafaela Santos</a:t>
              </a:r>
              <a:endParaRPr lang="pt-BR" sz="1600" b="1" dirty="0">
                <a:solidFill>
                  <a:srgbClr val="182C2D"/>
                </a:solidFill>
                <a:latin typeface="+mj-lt"/>
              </a:endParaRPr>
            </a:p>
          </p:txBody>
        </p:sp>
        <p:sp>
          <p:nvSpPr>
            <p:cNvPr id="86" name="Espaço Reservado para Conteúdo 2">
              <a:extLst>
                <a:ext uri="{FF2B5EF4-FFF2-40B4-BE49-F238E27FC236}">
                  <a16:creationId xmlns:a16="http://schemas.microsoft.com/office/drawing/2014/main" id="{90857DE7-19D2-4A35-A2AA-46898FCD9E0E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/in/rafaelass0221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</p:grpSp>
      <p:sp>
        <p:nvSpPr>
          <p:cNvPr id="87" name="Título 1">
            <a:extLst>
              <a:ext uri="{FF2B5EF4-FFF2-40B4-BE49-F238E27FC236}">
                <a16:creationId xmlns:a16="http://schemas.microsoft.com/office/drawing/2014/main" id="{4B80CB20-22BE-4521-AD56-7E8997697D5D}"/>
              </a:ext>
            </a:extLst>
          </p:cNvPr>
          <p:cNvSpPr txBox="1">
            <a:spLocks/>
          </p:cNvSpPr>
          <p:nvPr/>
        </p:nvSpPr>
        <p:spPr>
          <a:xfrm>
            <a:off x="470382" y="561837"/>
            <a:ext cx="11131896" cy="8076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FFFF"/>
                </a:solidFill>
                <a:effectLst/>
              </a:rPr>
              <a:t>Nosso time</a:t>
            </a:r>
          </a:p>
        </p:txBody>
      </p:sp>
      <p:pic>
        <p:nvPicPr>
          <p:cNvPr id="88" name="Gráfico 87">
            <a:extLst>
              <a:ext uri="{FF2B5EF4-FFF2-40B4-BE49-F238E27FC236}">
                <a16:creationId xmlns:a16="http://schemas.microsoft.com/office/drawing/2014/main" id="{241EA5E6-B6F8-4BF4-8E01-15F212859A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49227">
            <a:off x="-283634" y="5962991"/>
            <a:ext cx="1419132" cy="1456190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7F155A94-C8A5-48D5-8255-0D91944E7C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99079CC-EFE2-46F5-A551-9B74710CF3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5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8A6EEA-3CC5-4757-BCEF-898F6F1DD1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3804" y="1803060"/>
            <a:ext cx="10515600" cy="43440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FFFFFF"/>
                </a:solidFill>
              </a:rPr>
              <a:t>À toda equipe da Generation Brasil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Aos professores: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Luis, Lucas, Marcelo, Thiago e Vagner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Aos mentores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Aos amigos que levaremos.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E à nossa família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D765763-4F80-4B94-8F98-CEF706A228D0}"/>
              </a:ext>
            </a:extLst>
          </p:cNvPr>
          <p:cNvSpPr txBox="1">
            <a:spLocks/>
          </p:cNvSpPr>
          <p:nvPr/>
        </p:nvSpPr>
        <p:spPr>
          <a:xfrm>
            <a:off x="683804" y="457200"/>
            <a:ext cx="11131896" cy="145839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b="1" dirty="0">
                <a:solidFill>
                  <a:srgbClr val="FFFFFF"/>
                </a:solidFill>
                <a:effectLst/>
              </a:rPr>
              <a:t>Agradecimentos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1D010B-1145-4487-B3C9-C0079B867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EBF1D49A-0E8B-46B8-B776-6F400124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5053298"/>
            <a:ext cx="2824780" cy="28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4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0E4DD-4ADA-4F0E-822A-D85076A05D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32571"/>
            <a:ext cx="10515600" cy="1905000"/>
          </a:xfrm>
        </p:spPr>
        <p:txBody>
          <a:bodyPr anchor="ctr">
            <a:normAutofit/>
          </a:bodyPr>
          <a:lstStyle/>
          <a:p>
            <a:pPr algn="ctr"/>
            <a:r>
              <a:rPr lang="pt-BR" sz="8000" dirty="0">
                <a:solidFill>
                  <a:srgbClr val="FFFFFF"/>
                </a:solidFill>
              </a:rPr>
              <a:t>Gratidão!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B0B5443-18F2-4954-B3B8-3FFBE6C0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9001" y="4642573"/>
            <a:ext cx="3835398" cy="393555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76DFFDA-1222-42F5-A020-DD04E94D6C5F}"/>
              </a:ext>
            </a:extLst>
          </p:cNvPr>
          <p:cNvSpPr txBox="1">
            <a:spLocks/>
          </p:cNvSpPr>
          <p:nvPr/>
        </p:nvSpPr>
        <p:spPr>
          <a:xfrm>
            <a:off x="838200" y="2737571"/>
            <a:ext cx="10515600" cy="1905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49B577"/>
                </a:solidFill>
              </a:rPr>
              <a:t>Acesse: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 err="1">
                <a:solidFill>
                  <a:srgbClr val="FFFFFF"/>
                </a:solidFill>
              </a:rPr>
              <a:t>oivendaverde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sz="2000" dirty="0">
                <a:solidFill>
                  <a:srgbClr val="FFFFFF"/>
                </a:solidFill>
              </a:rPr>
              <a:t>.herokuapp.com</a:t>
            </a: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14C7806-E91B-4C7F-BEA1-82C4D3F9872D}"/>
              </a:ext>
            </a:extLst>
          </p:cNvPr>
          <p:cNvSpPr txBox="1">
            <a:spLocks/>
          </p:cNvSpPr>
          <p:nvPr/>
        </p:nvSpPr>
        <p:spPr>
          <a:xfrm>
            <a:off x="838200" y="4401271"/>
            <a:ext cx="10515600" cy="1905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49B577"/>
                </a:solidFill>
              </a:rPr>
              <a:t>Instagram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sz="2000" dirty="0">
                <a:solidFill>
                  <a:srgbClr val="FFFFFF"/>
                </a:solidFill>
              </a:rPr>
              <a:t>@oivendaverde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935ACC5-F193-4C8B-B640-55EF2EC53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6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631E1-07AD-4CFD-A88D-18E3C932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7902"/>
            <a:ext cx="10515600" cy="2469698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FFFFFF"/>
                </a:solidFill>
              </a:rPr>
              <a:t>O que é a </a:t>
            </a:r>
            <a:br>
              <a:rPr lang="pt-BR" sz="7200" b="1" dirty="0">
                <a:solidFill>
                  <a:srgbClr val="FFFFFF"/>
                </a:solidFill>
              </a:rPr>
            </a:br>
            <a:r>
              <a:rPr lang="pt-BR" sz="7200" b="1" dirty="0">
                <a:solidFill>
                  <a:srgbClr val="FFFFFF"/>
                </a:solidFill>
              </a:rPr>
              <a:t>vendaverde?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C89699-F55D-44B5-811C-09E64667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8027"/>
            <a:ext cx="10515600" cy="26524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solidFill>
                  <a:srgbClr val="FFFFFF"/>
                </a:solidFill>
              </a:rPr>
              <a:t>É um E-commerce de alimentos e produtos naturais, que tem o objetivo de conectar pequenos produtores agrícolas e de reservas extrativistas aos consumidores e ONG’s de sua região de atuação.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414BD4-B24B-4CC2-B3DF-DB32CD16D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6E41700-5B1E-459C-A532-26DD8AFD2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765" y="4151086"/>
            <a:ext cx="4011236" cy="40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616EB3F-89AC-4DC5-AD07-A94B1D398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A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150062-F0E7-44B8-B35E-7A8D83F6E3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8" y="507092"/>
            <a:ext cx="8799288" cy="5930900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Queremos contribuir para </a:t>
            </a:r>
            <a:br>
              <a:rPr lang="pt-BR" sz="4800" b="1" dirty="0">
                <a:solidFill>
                  <a:srgbClr val="FFFFFF"/>
                </a:solidFill>
              </a:rPr>
            </a:br>
            <a:r>
              <a:rPr lang="pt-BR" sz="4800" b="1" dirty="0">
                <a:solidFill>
                  <a:srgbClr val="FFFFFF"/>
                </a:solidFill>
              </a:rPr>
              <a:t>alcançar os objetivos de Desenvolvimento Sustentável </a:t>
            </a:r>
            <a:br>
              <a:rPr lang="pt-BR" sz="4800" b="1" dirty="0">
                <a:solidFill>
                  <a:srgbClr val="FFFFFF"/>
                </a:solidFill>
              </a:rPr>
            </a:br>
            <a:r>
              <a:rPr lang="pt-BR" sz="4800" b="1" dirty="0">
                <a:solidFill>
                  <a:srgbClr val="FFFFFF"/>
                </a:solidFill>
              </a:rPr>
              <a:t>para 2030 da ONU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BB1859F-CEFF-4A81-99AC-0B257D0D9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6992" y="2815770"/>
            <a:ext cx="5436710" cy="547914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41C6225-CD23-4E40-A289-A35C6FEF8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925659">
            <a:off x="-787023" y="-219648"/>
            <a:ext cx="1984976" cy="2005026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A1BB0E5-BD12-45A0-9033-C7F57CA40645}"/>
              </a:ext>
            </a:extLst>
          </p:cNvPr>
          <p:cNvSpPr txBox="1">
            <a:spLocks/>
          </p:cNvSpPr>
          <p:nvPr/>
        </p:nvSpPr>
        <p:spPr>
          <a:xfrm>
            <a:off x="838200" y="1370889"/>
            <a:ext cx="10515600" cy="26524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FFFFFF"/>
                </a:solidFill>
              </a:rPr>
              <a:t>Por quê?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108D17F-BABE-4246-8AE1-C3F3668D4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1DE0B2-49FD-4017-9129-20E0F45A44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A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184BD56-1379-4871-8125-1C8EEFF7D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63027" y="-2034434"/>
            <a:ext cx="8423434" cy="10332644"/>
          </a:xfrm>
          <a:prstGeom prst="rect">
            <a:avLst/>
          </a:prstGeom>
        </p:spPr>
      </p:pic>
      <p:pic>
        <p:nvPicPr>
          <p:cNvPr id="4" name="Imagem 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6EC9832-00C4-44FE-A9E9-9C1319025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7" y="3375580"/>
            <a:ext cx="3860800" cy="1964668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127F231A-43ED-44E8-8BA0-4B476D41F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99" y="1921804"/>
            <a:ext cx="2841068" cy="24201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BACB5F-0DAE-4649-96F6-2E0613947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9F443FA-1616-4138-9EE4-005744E15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85422" y="686563"/>
            <a:ext cx="1358052" cy="1368652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E3CE6B5-67D2-4BD4-BE3A-05FFA993AAA7}"/>
              </a:ext>
            </a:extLst>
          </p:cNvPr>
          <p:cNvSpPr txBox="1">
            <a:spLocks/>
          </p:cNvSpPr>
          <p:nvPr/>
        </p:nvSpPr>
        <p:spPr>
          <a:xfrm>
            <a:off x="838200" y="1370889"/>
            <a:ext cx="10515600" cy="4869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FFFFFF"/>
                </a:solidFill>
              </a:rPr>
              <a:t>São eles:</a:t>
            </a:r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id="{89544EE1-7A1F-4038-ACD9-9DC0090E0A54}"/>
              </a:ext>
            </a:extLst>
          </p:cNvPr>
          <p:cNvSpPr txBox="1">
            <a:spLocks/>
          </p:cNvSpPr>
          <p:nvPr/>
        </p:nvSpPr>
        <p:spPr>
          <a:xfrm>
            <a:off x="838200" y="4123076"/>
            <a:ext cx="800102" cy="81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solidFill>
                  <a:srgbClr val="FFAF27"/>
                </a:solidFill>
              </a:rPr>
              <a:t>2.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A86AEE95-2572-43D5-85BA-C863BF000C47}"/>
              </a:ext>
            </a:extLst>
          </p:cNvPr>
          <p:cNvSpPr txBox="1">
            <a:spLocks/>
          </p:cNvSpPr>
          <p:nvPr/>
        </p:nvSpPr>
        <p:spPr>
          <a:xfrm>
            <a:off x="838200" y="4748095"/>
            <a:ext cx="3951506" cy="1066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rgbClr val="FFFFFF"/>
                </a:solidFill>
                <a:effectLst/>
              </a:rPr>
              <a:t>Fome zero e Agricultura sustentável </a:t>
            </a:r>
            <a:endParaRPr lang="pt-BR" sz="6000" b="1" dirty="0">
              <a:solidFill>
                <a:srgbClr val="FFFFFF"/>
              </a:solidFill>
            </a:endParaRPr>
          </a:p>
        </p:txBody>
      </p:sp>
      <p:sp>
        <p:nvSpPr>
          <p:cNvPr id="15" name="Título 5">
            <a:extLst>
              <a:ext uri="{FF2B5EF4-FFF2-40B4-BE49-F238E27FC236}">
                <a16:creationId xmlns:a16="http://schemas.microsoft.com/office/drawing/2014/main" id="{9DC9FC60-1F94-45F9-A391-E3C91EB7132B}"/>
              </a:ext>
            </a:extLst>
          </p:cNvPr>
          <p:cNvSpPr txBox="1">
            <a:spLocks/>
          </p:cNvSpPr>
          <p:nvPr/>
        </p:nvSpPr>
        <p:spPr>
          <a:xfrm>
            <a:off x="7137547" y="1440300"/>
            <a:ext cx="1627056" cy="82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solidFill>
                  <a:srgbClr val="E15524"/>
                </a:solidFill>
              </a:rPr>
              <a:t>12.</a:t>
            </a:r>
          </a:p>
        </p:txBody>
      </p:sp>
      <p:sp>
        <p:nvSpPr>
          <p:cNvPr id="16" name="Título 5">
            <a:extLst>
              <a:ext uri="{FF2B5EF4-FFF2-40B4-BE49-F238E27FC236}">
                <a16:creationId xmlns:a16="http://schemas.microsoft.com/office/drawing/2014/main" id="{2C915D84-CBEA-472B-9BAB-41A480991FAF}"/>
              </a:ext>
            </a:extLst>
          </p:cNvPr>
          <p:cNvSpPr txBox="1">
            <a:spLocks/>
          </p:cNvSpPr>
          <p:nvPr/>
        </p:nvSpPr>
        <p:spPr>
          <a:xfrm>
            <a:off x="7137547" y="2065320"/>
            <a:ext cx="3951506" cy="1066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rgbClr val="FFFFFF"/>
                </a:solidFill>
                <a:effectLst/>
              </a:rPr>
              <a:t>Consumo e produção responsáveis</a:t>
            </a:r>
            <a:endParaRPr lang="pt-BR" sz="6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0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de cidade&#10;&#10;Descrição gerada automaticamente">
            <a:extLst>
              <a:ext uri="{FF2B5EF4-FFF2-40B4-BE49-F238E27FC236}">
                <a16:creationId xmlns:a16="http://schemas.microsoft.com/office/drawing/2014/main" id="{3E4083AE-3DBE-4EAA-BC73-18F790EB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251526"/>
            <a:ext cx="13258800" cy="7361052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2440CC0-E2F6-4538-AE06-E13536A57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46" y="1074198"/>
            <a:ext cx="4034968" cy="4709604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41E22E71-249D-4D8C-B1FD-C73AF0B4E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95" y="1485900"/>
            <a:ext cx="3784112" cy="3886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A663A5-FF6B-4856-832B-934292B3E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0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de cidade&#10;&#10;Descrição gerada automaticamente">
            <a:extLst>
              <a:ext uri="{FF2B5EF4-FFF2-40B4-BE49-F238E27FC236}">
                <a16:creationId xmlns:a16="http://schemas.microsoft.com/office/drawing/2014/main" id="{3E4083AE-3DBE-4EAA-BC73-18F790EB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251526"/>
            <a:ext cx="13258800" cy="7361052"/>
          </a:xfrm>
          <a:prstGeom prst="rect">
            <a:avLst/>
          </a:prstGeom>
        </p:spPr>
      </p:pic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70A6A54-77B7-4E2E-B0A4-E6A2EA781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4" y="2256972"/>
            <a:ext cx="4034970" cy="23440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9E975F-163A-4071-B0B8-52D472267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74" y="546932"/>
            <a:ext cx="3926114" cy="57641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31B5C3-5D9B-43C5-B48C-CAC21D1FE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1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29B151-D365-4304-BF58-E2066385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3A93B3D-75B1-422F-A380-5C943C9BB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781175" cy="15049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80D8591-9135-4E36-8B99-63055E51FEBB}"/>
              </a:ext>
            </a:extLst>
          </p:cNvPr>
          <p:cNvSpPr txBox="1">
            <a:spLocks/>
          </p:cNvSpPr>
          <p:nvPr/>
        </p:nvSpPr>
        <p:spPr>
          <a:xfrm>
            <a:off x="838200" y="2467428"/>
            <a:ext cx="10515600" cy="11901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b="1" dirty="0">
                <a:solidFill>
                  <a:srgbClr val="FFFFFF"/>
                </a:solidFill>
              </a:rPr>
              <a:t>Como?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4A94A3E-58F4-404B-BB75-41C32E974C3C}"/>
              </a:ext>
            </a:extLst>
          </p:cNvPr>
          <p:cNvSpPr txBox="1">
            <a:spLocks/>
          </p:cNvSpPr>
          <p:nvPr/>
        </p:nvSpPr>
        <p:spPr>
          <a:xfrm>
            <a:off x="838200" y="3458027"/>
            <a:ext cx="10515600" cy="26524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FFFFFF"/>
                </a:solidFill>
              </a:rPr>
              <a:t>Tecnologias utilizadas </a:t>
            </a:r>
            <a:br>
              <a:rPr lang="pt-BR" sz="2000" dirty="0">
                <a:solidFill>
                  <a:srgbClr val="FFFFFF"/>
                </a:solidFill>
              </a:rPr>
            </a:br>
            <a:r>
              <a:rPr lang="pt-BR" sz="2000" dirty="0">
                <a:solidFill>
                  <a:srgbClr val="FFFFFF"/>
                </a:solidFill>
              </a:rPr>
              <a:t>para construir uma vendaverde</a:t>
            </a:r>
          </a:p>
        </p:txBody>
      </p:sp>
    </p:spTree>
    <p:extLst>
      <p:ext uri="{BB962C8B-B14F-4D97-AF65-F5344CB8AC3E}">
        <p14:creationId xmlns:p14="http://schemas.microsoft.com/office/powerpoint/2010/main" val="62734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ECD6A3-12A3-4C5E-9E0C-01EE3E7A6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8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C47CD5B9-8BFB-4E0D-97E6-13AA7BDCC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94" y="-924589"/>
            <a:ext cx="7834120" cy="960082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5248D6B-47E3-475F-BD44-C82C17916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13" r="55890" b="26090"/>
          <a:stretch/>
        </p:blipFill>
        <p:spPr>
          <a:xfrm>
            <a:off x="5723407" y="1248228"/>
            <a:ext cx="5854214" cy="436154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53EC592-8774-4FE9-B882-A587B430D9A6}"/>
              </a:ext>
            </a:extLst>
          </p:cNvPr>
          <p:cNvSpPr txBox="1">
            <a:spLocks/>
          </p:cNvSpPr>
          <p:nvPr/>
        </p:nvSpPr>
        <p:spPr>
          <a:xfrm>
            <a:off x="838200" y="924588"/>
            <a:ext cx="4270829" cy="500882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FFFFFF"/>
                </a:solidFill>
              </a:rPr>
              <a:t>Modelagem</a:t>
            </a:r>
          </a:p>
          <a:p>
            <a:r>
              <a:rPr lang="pt-BR" b="1" dirty="0">
                <a:solidFill>
                  <a:srgbClr val="FFFFFF"/>
                </a:solidFill>
              </a:rPr>
              <a:t>do banco </a:t>
            </a:r>
            <a:br>
              <a:rPr lang="pt-BR" b="1" dirty="0">
                <a:solidFill>
                  <a:srgbClr val="FFFFFF"/>
                </a:solidFill>
              </a:rPr>
            </a:br>
            <a:r>
              <a:rPr lang="pt-BR" b="1" dirty="0">
                <a:solidFill>
                  <a:srgbClr val="FFFFFF"/>
                </a:solidFill>
              </a:rPr>
              <a:t>de dados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7DF2F82C-8BC2-4066-9170-59F74566A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428343"/>
            <a:ext cx="1649285" cy="14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8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A371CCA9-D94A-4894-8334-2DAC59B5E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72" y="1124851"/>
            <a:ext cx="7760580" cy="5493658"/>
          </a:xfrm>
          <a:prstGeom prst="rect">
            <a:avLst/>
          </a:prstGeom>
        </p:spPr>
      </p:pic>
      <p:pic>
        <p:nvPicPr>
          <p:cNvPr id="5" name="Imagem 4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7D78CFB9-1C98-4CF9-9207-00CB3574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74" y="1654313"/>
            <a:ext cx="1244378" cy="1244378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C5EB499-041D-493C-920A-0EAC00DD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63" y="3785399"/>
            <a:ext cx="1886858" cy="1886856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6E7018AC-4FAE-42B4-B0B2-53CDAF24C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785" y="713771"/>
            <a:ext cx="2125376" cy="2125374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CE32D6D9-0098-47BA-AC45-84F06E4BA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85" y="713771"/>
            <a:ext cx="1569000" cy="1569000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EB570E3-15A3-4EC4-8F4F-72BE2F95D8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185" y="2669245"/>
            <a:ext cx="1244378" cy="1244378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5BE4F8F3-BE86-4D3B-BB38-1C6579E1C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15" y="713771"/>
            <a:ext cx="899887" cy="899887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24FE7AD-DFE0-41B2-A6BA-392782C2857F}"/>
              </a:ext>
            </a:extLst>
          </p:cNvPr>
          <p:cNvGrpSpPr/>
          <p:nvPr/>
        </p:nvGrpSpPr>
        <p:grpSpPr>
          <a:xfrm>
            <a:off x="9848773" y="3934183"/>
            <a:ext cx="1589290" cy="1589288"/>
            <a:chOff x="10083723" y="4447980"/>
            <a:chExt cx="1589290" cy="1589288"/>
          </a:xfrm>
        </p:grpSpPr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CE6F2268-A128-4B03-A9D1-45B8471B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3723" y="4447980"/>
              <a:ext cx="1589290" cy="1589288"/>
            </a:xfrm>
            <a:prstGeom prst="rect">
              <a:avLst/>
            </a:prstGeom>
          </p:spPr>
        </p:pic>
        <p:pic>
          <p:nvPicPr>
            <p:cNvPr id="3" name="Imagem 2" descr="Desenho de um círculo&#10;&#10;Descrição gerada automaticamente com confiança baixa">
              <a:extLst>
                <a:ext uri="{FF2B5EF4-FFF2-40B4-BE49-F238E27FC236}">
                  <a16:creationId xmlns:a16="http://schemas.microsoft.com/office/drawing/2014/main" id="{F534A2F6-601B-4739-B6E9-92778ABE3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1032" y="4813251"/>
              <a:ext cx="561322" cy="561322"/>
            </a:xfrm>
            <a:prstGeom prst="rect">
              <a:avLst/>
            </a:prstGeom>
          </p:spPr>
        </p:pic>
      </p:grpSp>
      <p:sp>
        <p:nvSpPr>
          <p:cNvPr id="21" name="Título 1">
            <a:extLst>
              <a:ext uri="{FF2B5EF4-FFF2-40B4-BE49-F238E27FC236}">
                <a16:creationId xmlns:a16="http://schemas.microsoft.com/office/drawing/2014/main" id="{D156EB78-97B0-45F5-9166-ADE2368C997F}"/>
              </a:ext>
            </a:extLst>
          </p:cNvPr>
          <p:cNvSpPr txBox="1">
            <a:spLocks/>
          </p:cNvSpPr>
          <p:nvPr/>
        </p:nvSpPr>
        <p:spPr>
          <a:xfrm>
            <a:off x="838200" y="924588"/>
            <a:ext cx="4270829" cy="500882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solidFill>
                  <a:srgbClr val="FFFFFF"/>
                </a:solidFill>
              </a:rPr>
              <a:t>Backend</a:t>
            </a:r>
            <a:endParaRPr lang="pt-BR" b="1" dirty="0">
              <a:solidFill>
                <a:srgbClr val="FFFFFF"/>
              </a:solidFill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BBD5E82-FDFF-4864-8E44-837ECA6388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7385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venvaverde">
      <a:dk1>
        <a:srgbClr val="182C2D"/>
      </a:dk1>
      <a:lt1>
        <a:srgbClr val="F7F1D7"/>
      </a:lt1>
      <a:dk2>
        <a:srgbClr val="182C2D"/>
      </a:dk2>
      <a:lt2>
        <a:srgbClr val="F7F1D7"/>
      </a:lt2>
      <a:accent1>
        <a:srgbClr val="49B577"/>
      </a:accent1>
      <a:accent2>
        <a:srgbClr val="FA876A"/>
      </a:accent2>
      <a:accent3>
        <a:srgbClr val="FFA000"/>
      </a:accent3>
      <a:accent4>
        <a:srgbClr val="FFC000"/>
      </a:accent4>
      <a:accent5>
        <a:srgbClr val="49B577"/>
      </a:accent5>
      <a:accent6>
        <a:srgbClr val="70AD47"/>
      </a:accent6>
      <a:hlink>
        <a:srgbClr val="49B577"/>
      </a:hlink>
      <a:folHlink>
        <a:srgbClr val="49B577"/>
      </a:folHlink>
    </a:clrScheme>
    <a:fontScheme name="venvaverde">
      <a:majorFont>
        <a:latin typeface="Averia Serif Libr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nvaverde">
      <a:majorFont>
        <a:latin typeface="Averia Serif Libr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ar design">
  <a:themeElements>
    <a:clrScheme name="venvaverde">
      <a:dk1>
        <a:srgbClr val="182C2D"/>
      </a:dk1>
      <a:lt1>
        <a:srgbClr val="F7F1D7"/>
      </a:lt1>
      <a:dk2>
        <a:srgbClr val="182C2D"/>
      </a:dk2>
      <a:lt2>
        <a:srgbClr val="F7F1D7"/>
      </a:lt2>
      <a:accent1>
        <a:srgbClr val="49B577"/>
      </a:accent1>
      <a:accent2>
        <a:srgbClr val="FA876A"/>
      </a:accent2>
      <a:accent3>
        <a:srgbClr val="FFA000"/>
      </a:accent3>
      <a:accent4>
        <a:srgbClr val="FFC000"/>
      </a:accent4>
      <a:accent5>
        <a:srgbClr val="49B577"/>
      </a:accent5>
      <a:accent6>
        <a:srgbClr val="70AD47"/>
      </a:accent6>
      <a:hlink>
        <a:srgbClr val="49B577"/>
      </a:hlink>
      <a:folHlink>
        <a:srgbClr val="49B577"/>
      </a:folHlink>
    </a:clrScheme>
    <a:fontScheme name="venvaverde">
      <a:majorFont>
        <a:latin typeface="Averia Serif Libr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212</Words>
  <Application>Microsoft Office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Averia Serif Libre</vt:lpstr>
      <vt:lpstr>Montserrat</vt:lpstr>
      <vt:lpstr>Personalizar design</vt:lpstr>
      <vt:lpstr>2_Personalizar design</vt:lpstr>
      <vt:lpstr>1_Personalizar design</vt:lpstr>
      <vt:lpstr>Apresentação do PowerPoint</vt:lpstr>
      <vt:lpstr>O que é a  vendaverde?</vt:lpstr>
      <vt:lpstr>Queremos contribuir para  alcançar os objetivos de Desenvolvimento Sustentável  para 2030 da ONU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À toda equipe da Generation Brasil Aos professores: Luis, Lucas, Marcelo, Thiago e Vagner Aos mentores Aos amigos que levaremos. E à nossa família</vt:lpstr>
      <vt:lpstr>Gratidão!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Diana Coelho</dc:creator>
  <cp:lastModifiedBy>Diana Coelho</cp:lastModifiedBy>
  <cp:revision>31</cp:revision>
  <dcterms:created xsi:type="dcterms:W3CDTF">2021-01-04T18:15:27Z</dcterms:created>
  <dcterms:modified xsi:type="dcterms:W3CDTF">2021-01-06T19:50:15Z</dcterms:modified>
</cp:coreProperties>
</file>